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53" r:id="rId5"/>
    <p:sldId id="329" r:id="rId6"/>
    <p:sldId id="354" r:id="rId7"/>
    <p:sldId id="331" r:id="rId8"/>
    <p:sldId id="345" r:id="rId9"/>
    <p:sldId id="355" r:id="rId10"/>
    <p:sldId id="359" r:id="rId11"/>
    <p:sldId id="357" r:id="rId12"/>
    <p:sldId id="347" r:id="rId13"/>
    <p:sldId id="351" r:id="rId14"/>
    <p:sldId id="358" r:id="rId15"/>
    <p:sldId id="3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613F94-0C4D-4B06-A2B0-04F4F93B5933}" v="46" dt="2024-08-31T12:44:54.0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966" autoAdjust="0"/>
  </p:normalViewPr>
  <p:slideViewPr>
    <p:cSldViewPr snapToGrid="0">
      <p:cViewPr varScale="1">
        <p:scale>
          <a:sx n="78" d="100"/>
          <a:sy n="78" d="100"/>
        </p:scale>
        <p:origin x="715" y="67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5AE42-7DC1-8140-9B13-146984FDEF22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69B77-94AB-0344-9EBF-9DB9EE8D3A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18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75F72-8950-AF4F-9381-1D26FB547EA1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5476F-A808-1F46-A368-07984F6DA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38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10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519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D90036E-D78E-7995-BEF4-F64DA613C7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176" y="1463040"/>
            <a:ext cx="6327648" cy="2180543"/>
          </a:xfrm>
          <a:noFill/>
        </p:spPr>
        <p:txBody>
          <a:bodyPr anchor="b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1096" y="3995928"/>
            <a:ext cx="5321808" cy="824404"/>
          </a:xfrm>
          <a:noFill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770632"/>
            <a:ext cx="2487168" cy="3502152"/>
          </a:xfrm>
        </p:spPr>
        <p:txBody>
          <a:bodyPr lIns="91440" rIns="91440"/>
          <a:lstStyle>
            <a:lvl1pPr marL="0" indent="0"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85616" y="2770632"/>
            <a:ext cx="7571232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9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432304"/>
            <a:ext cx="6163056" cy="3739896"/>
          </a:xfrm>
        </p:spPr>
        <p:txBody>
          <a:bodyPr lIns="91440" rIns="91440"/>
          <a:lstStyle>
            <a:lvl1pPr marL="228600" indent="-228600"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685800">
              <a:spcBef>
                <a:spcPts val="5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1430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6002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0574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EB1C5A3-22FF-382D-3801-B6D9C4AC53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52051"/>
          <a:stretch/>
        </p:blipFill>
        <p:spPr>
          <a:xfrm>
            <a:off x="4629335" y="1815780"/>
            <a:ext cx="5586493" cy="504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6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2770632"/>
            <a:ext cx="10515600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9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632" y="822960"/>
            <a:ext cx="6327648" cy="2221992"/>
          </a:xfrm>
          <a:noFill/>
        </p:spPr>
        <p:txBody>
          <a:bodyPr anchor="b">
            <a:no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632" y="3428999"/>
            <a:ext cx="6309360" cy="1703439"/>
          </a:xfrm>
          <a:noFill/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0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7445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>
                <a:srgbClr val="73292A"/>
              </a:buClr>
              <a:buNone/>
              <a:defRPr sz="2400"/>
            </a:lvl1pPr>
            <a:lvl2pPr marL="228600">
              <a:buClr>
                <a:srgbClr val="73292A"/>
              </a:buClr>
              <a:defRPr sz="2000"/>
            </a:lvl2pPr>
            <a:lvl3pPr marL="685800">
              <a:buClr>
                <a:srgbClr val="73292A"/>
              </a:buClr>
              <a:defRPr sz="1800"/>
            </a:lvl3pPr>
            <a:lvl4pPr marL="1143000">
              <a:buClr>
                <a:srgbClr val="73292A"/>
              </a:buClr>
              <a:defRPr sz="1600"/>
            </a:lvl4pPr>
            <a:lvl5pPr marL="1600200">
              <a:buClr>
                <a:srgbClr val="73292A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4928" y="6356350"/>
            <a:ext cx="71628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F8C32-80F8-F614-8280-02F76781F238}"/>
              </a:ext>
            </a:extLst>
          </p:cNvPr>
          <p:cNvSpPr/>
          <p:nvPr userDrawn="1"/>
        </p:nvSpPr>
        <p:spPr>
          <a:xfrm>
            <a:off x="5174459" y="0"/>
            <a:ext cx="4571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CB607F-27CE-D613-F812-E70C738FA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723"/>
          <a:stretch/>
        </p:blipFill>
        <p:spPr>
          <a:xfrm>
            <a:off x="9959711" y="738051"/>
            <a:ext cx="2232289" cy="538189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689F60-3D32-FD74-24A9-266643081E85}"/>
              </a:ext>
            </a:extLst>
          </p:cNvPr>
          <p:cNvCxnSpPr>
            <a:cxnSpLocks/>
          </p:cNvCxnSpPr>
          <p:nvPr userDrawn="1"/>
        </p:nvCxnSpPr>
        <p:spPr>
          <a:xfrm>
            <a:off x="6189979" y="2649682"/>
            <a:ext cx="332598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827D708-B036-EE04-B213-EC3EAAE06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920" y="2509197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8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912" y="2185416"/>
            <a:ext cx="9052560" cy="2487168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F691F67-3A33-EA2C-967A-86934DA1D4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9401" b="24659"/>
          <a:stretch/>
        </p:blipFill>
        <p:spPr>
          <a:xfrm>
            <a:off x="5856445" y="726334"/>
            <a:ext cx="1898043" cy="54053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722376"/>
            <a:ext cx="6419088" cy="2350008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6B0D1AB-E9D6-841F-7178-F60F07AF3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3931920"/>
            <a:ext cx="6419088" cy="138988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54488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41B1E5-0891-6540-C6C6-2E4CF929E2D5}"/>
              </a:ext>
            </a:extLst>
          </p:cNvPr>
          <p:cNvCxnSpPr>
            <a:cxnSpLocks/>
          </p:cNvCxnSpPr>
          <p:nvPr userDrawn="1"/>
        </p:nvCxnSpPr>
        <p:spPr>
          <a:xfrm>
            <a:off x="1679972" y="3432325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CA6CDBD-54C9-2154-A4D6-F432B3CF27F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3169" y="3291840"/>
            <a:ext cx="972078" cy="2853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7541814-983F-1B1C-1D5D-EBAC0D9BEB4C}"/>
              </a:ext>
            </a:extLst>
          </p:cNvPr>
          <p:cNvSpPr/>
          <p:nvPr userDrawn="1"/>
        </p:nvSpPr>
        <p:spPr>
          <a:xfrm>
            <a:off x="7711438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7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338C08-B5A9-DA78-1FE4-12BEFEB61B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36" t="6121"/>
          <a:stretch/>
        </p:blipFill>
        <p:spPr>
          <a:xfrm rot="16200000" flipH="1" flipV="1">
            <a:off x="7528785" y="-1437953"/>
            <a:ext cx="3225262" cy="61011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0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0C4EDD-E959-BB97-7574-864A6EDFD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602251" y="4944272"/>
            <a:ext cx="3848748" cy="191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</p:spPr>
        <p:txBody>
          <a:bodyPr/>
          <a:lstStyle>
            <a:lvl1pPr>
              <a:spcAft>
                <a:spcPts val="600"/>
              </a:spcAft>
              <a:buClr>
                <a:schemeClr val="accent2"/>
              </a:buClr>
              <a:defRPr sz="22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724144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048F4-9454-D035-3356-DD623DFCEE42}"/>
              </a:ext>
            </a:extLst>
          </p:cNvPr>
          <p:cNvSpPr/>
          <p:nvPr userDrawn="1"/>
        </p:nvSpPr>
        <p:spPr>
          <a:xfrm rot="5400000">
            <a:off x="1361771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42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276856"/>
            <a:ext cx="9144000" cy="1508760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841248"/>
          </a:xfrm>
          <a:noFill/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84264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09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7F52C37-6A33-FD57-31EC-516F581DF1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420" b="36176"/>
          <a:stretch/>
        </p:blipFill>
        <p:spPr>
          <a:xfrm>
            <a:off x="0" y="2510651"/>
            <a:ext cx="2841744" cy="43473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7397496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1584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685800"/>
            <a:ext cx="5276088" cy="1563624"/>
          </a:xfrm>
        </p:spPr>
        <p:txBody>
          <a:bodyPr>
            <a:noAutofit/>
          </a:bodyPr>
          <a:lstStyle>
            <a:lvl1pPr marL="457200" indent="-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914400" indent="-457200">
              <a:buClr>
                <a:schemeClr val="accent2"/>
              </a:buClr>
              <a:buFont typeface="+mj-lt"/>
              <a:buAutoNum type="alphaLcPeriod"/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371600" indent="-457200">
              <a:buClr>
                <a:schemeClr val="accent2"/>
              </a:buClr>
              <a:buFont typeface="+mj-lt"/>
              <a:buAutoNum type="romanLcPeriod"/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714500" indent="-342900">
              <a:buClr>
                <a:schemeClr val="accent2"/>
              </a:buClr>
              <a:buFont typeface="+mj-lt"/>
              <a:buAutoNum type="arabicParenR"/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171700" indent="-342900">
              <a:buClr>
                <a:schemeClr val="accent2"/>
              </a:buClr>
              <a:buFont typeface="+mj-lt"/>
              <a:buAutoNum type="alphaLcParenR"/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EC526101-2775-A309-0B4A-DB278C3974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2688" y="2697480"/>
            <a:ext cx="5276088" cy="348386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5719EF3-43BC-5F74-7396-273F72ED3C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8001534" y="4944272"/>
            <a:ext cx="3848748" cy="19137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7D205C-32E5-5A54-8D89-CB56198B06E5}"/>
              </a:ext>
            </a:extLst>
          </p:cNvPr>
          <p:cNvSpPr/>
          <p:nvPr userDrawn="1"/>
        </p:nvSpPr>
        <p:spPr>
          <a:xfrm rot="5400000">
            <a:off x="3949200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8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516D97AE-EB24-C3DA-21A1-E8EE4631A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118" r="47395" b="22709"/>
          <a:stretch/>
        </p:blipFill>
        <p:spPr>
          <a:xfrm flipH="1">
            <a:off x="4448831" y="805912"/>
            <a:ext cx="1464735" cy="4961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BF43B9-3946-05E6-521F-EE4BB59B49D0}"/>
              </a:ext>
            </a:extLst>
          </p:cNvPr>
          <p:cNvSpPr/>
          <p:nvPr userDrawn="1"/>
        </p:nvSpPr>
        <p:spPr>
          <a:xfrm>
            <a:off x="4434840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14DEF57-E0D6-D7CA-5D3C-FC97EAB0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792" y="557784"/>
            <a:ext cx="6419088" cy="192938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930B4666-31C5-1F2B-27D9-2A9F6EC970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193792" y="3328416"/>
            <a:ext cx="6419088" cy="2441448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algn="ctr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2pPr>
            <a:lvl3pPr algn="ctr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algn="ctr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algn="ctr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193792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9EEBF9-800C-88AE-FE83-60B5F47AFC14}"/>
              </a:ext>
            </a:extLst>
          </p:cNvPr>
          <p:cNvCxnSpPr>
            <a:cxnSpLocks/>
          </p:cNvCxnSpPr>
          <p:nvPr userDrawn="1"/>
        </p:nvCxnSpPr>
        <p:spPr>
          <a:xfrm>
            <a:off x="6174481" y="2843389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01D77B6-9ED1-094C-66A3-7D5AB0CDEA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4042" y="2702904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4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6140" y="6356350"/>
            <a:ext cx="7848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76" r:id="rId4"/>
    <p:sldLayoutId id="2147483678" r:id="rId5"/>
    <p:sldLayoutId id="2147483684" r:id="rId6"/>
    <p:sldLayoutId id="2147483677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5" r:id="rId13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ouquet of flowers">
            <a:extLst>
              <a:ext uri="{FF2B5EF4-FFF2-40B4-BE49-F238E27FC236}">
                <a16:creationId xmlns:a16="http://schemas.microsoft.com/office/drawing/2014/main" id="{2E09DD34-43D4-3713-535D-7E9D95D3F4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9772E4-10E9-13DE-8AE8-35BBB9DD1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608" y="1555543"/>
            <a:ext cx="9598957" cy="2180543"/>
          </a:xfrm>
        </p:spPr>
        <p:txBody>
          <a:bodyPr anchor="t"/>
          <a:lstStyle/>
          <a:p>
            <a:pPr algn="l"/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PRESENTED BY	</a:t>
            </a:r>
            <a: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: Deepika. R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REGISTERED NO 	</a:t>
            </a:r>
            <a: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: D22DD3E50E29925B27140457B8694112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NAN MUDHALVAN ID </a:t>
            </a:r>
            <a:r>
              <a:rPr lang="en-US" sz="2400" b="0" i="0" dirty="0">
                <a:effectLst/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: asunm110122200208</a:t>
            </a:r>
            <a:br>
              <a:rPr lang="en-US" sz="2400" b="0" i="0" dirty="0">
                <a:effectLst/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DEPT			</a:t>
            </a:r>
            <a: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  <a:t> : B.COM (CS)</a:t>
            </a:r>
            <a:br>
              <a:rPr lang="en-US" sz="24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r>
              <a:rPr lang="en-US" sz="2400" b="1" dirty="0">
                <a:latin typeface="Aptos Display" panose="020B0004020202020204" pitchFamily="34" charset="0"/>
              </a:rPr>
              <a:t>COLLEGE</a:t>
            </a:r>
            <a:r>
              <a:rPr lang="en-US" sz="2400" dirty="0">
                <a:latin typeface="Aptos Display" panose="020B0004020202020204" pitchFamily="34" charset="0"/>
              </a:rPr>
              <a:t> 		 : DRBCCC. HINDU COLLEGE</a:t>
            </a:r>
            <a:br>
              <a:rPr lang="en-US" sz="2400" dirty="0">
                <a:latin typeface="Aptos Display" panose="020B0004020202020204" pitchFamily="34" charset="0"/>
              </a:rPr>
            </a:br>
            <a:br>
              <a:rPr lang="en-IN" sz="2400" dirty="0">
                <a:cs typeface="Times New Roman" panose="02020603050405020304" pitchFamily="18" charset="0"/>
              </a:rPr>
            </a:br>
            <a:br>
              <a:rPr lang="en-IN" sz="2400" dirty="0">
                <a:latin typeface="Aptos Display" panose="020B0004020202020204" pitchFamily="34" charset="0"/>
                <a:ea typeface="Yu Gothic UI Light" panose="020B0300000000000000" pitchFamily="34" charset="-128"/>
              </a:rPr>
            </a:br>
            <a:br>
              <a:rPr lang="en-US" sz="2000" dirty="0">
                <a:latin typeface="Aptos Display" panose="020B0004020202020204" pitchFamily="34" charset="0"/>
                <a:ea typeface="Yu Gothic UI Light" panose="020B0300000000000000" pitchFamily="34" charset="-128"/>
                <a:cs typeface="Times New Roman" panose="02020603050405020304" pitchFamily="18" charset="0"/>
              </a:rPr>
            </a:br>
            <a:endParaRPr lang="en-US" sz="2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7C09E8F-C241-2F75-70EA-32EC69551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078" y="4158355"/>
            <a:ext cx="5321808" cy="824404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2400" b="1"/>
              <a:t>PROJECT TITLE : </a:t>
            </a:r>
            <a:r>
              <a:rPr lang="en-US" sz="2400">
                <a:cs typeface="Times New Roman" panose="02020603050405020304" pitchFamily="18" charset="0"/>
              </a:rPr>
              <a:t>EMPLOYEE </a:t>
            </a:r>
            <a:r>
              <a:rPr lang="en-US">
                <a:cs typeface="Times New Roman" panose="02020603050405020304" pitchFamily="18" charset="0"/>
              </a:rPr>
              <a:t>PERFORMANCE</a:t>
            </a:r>
            <a:r>
              <a:rPr lang="en-US" sz="2400">
                <a:cs typeface="Times New Roman" panose="02020603050405020304" pitchFamily="18" charset="0"/>
              </a:rPr>
              <a:t> ANALYSIS USING EXCEL         </a:t>
            </a:r>
            <a:endParaRPr lang="en-IN" sz="240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18DF20-A4C4-3800-A69E-4E11F5A11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29078" y="3736086"/>
            <a:ext cx="53213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laque 12">
            <a:extLst>
              <a:ext uri="{FF2B5EF4-FFF2-40B4-BE49-F238E27FC236}">
                <a16:creationId xmlns:a16="http://schemas.microsoft.com/office/drawing/2014/main" id="{AC9EB422-5602-36FF-E543-5B0C70E56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4633" y="1051136"/>
            <a:ext cx="8927690" cy="4343824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053B63A-99EB-DBC1-DE80-E5E5214E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1302" y="3601529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59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drape"/>
      </p:transition>
    </mc:Choice>
    <mc:Fallback xmlns="">
      <p:transition spd="slow" advClick="0" advTm="3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246B-8AB7-A0C9-C6DD-5D9F49D5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0DCAFD-6C4D-D08A-CF94-0DA099CE4B5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076120" y="2958331"/>
            <a:ext cx="5763080" cy="2070870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lnSpc>
                <a:spcPct val="160000"/>
              </a:lnSpc>
              <a:buNone/>
            </a:pPr>
            <a:r>
              <a:rPr lang="en-US" dirty="0"/>
              <a:t>Optimizing employee performance through excel is a continuous process that enquires constant evaluation and adaptation. By leveraging data effectively, organizing an foster high performance culture that drive success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38762-AEBF-8FD9-03AC-305879D2DC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99439-1EDB-4E13-5595-B32899617D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51A59-0D86-B758-5926-53062622A5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8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5DA9E50-8013-5808-99F2-164C18CC4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32E28AA-DC51-F61F-7505-FA3AF6E301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rtl="0"/>
            <a:r>
              <a:rPr lang="en-US" dirty="0">
                <a:effectLst/>
              </a:rPr>
              <a:t>• A comprehensive Excel dashboard for employee performance analysis</a:t>
            </a:r>
          </a:p>
          <a:p>
            <a:pPr rtl="0"/>
            <a:r>
              <a:rPr lang="en-US" dirty="0">
                <a:effectLst/>
              </a:rPr>
              <a:t>• Insights into performance trends, patterns, and correlations</a:t>
            </a:r>
          </a:p>
          <a:p>
            <a:pPr rtl="0"/>
            <a:r>
              <a:rPr lang="en-US" dirty="0">
                <a:effectLst/>
              </a:rPr>
              <a:t>• Recommendations for improving employee performance and development</a:t>
            </a:r>
          </a:p>
          <a:p>
            <a:pPr rtl="0"/>
            <a:r>
              <a:rPr lang="en-US" dirty="0">
                <a:effectLst/>
              </a:rPr>
              <a:t>• A user guide for end users to effectively utilize the dashboard</a:t>
            </a:r>
          </a:p>
          <a:p>
            <a:pPr rtl="0"/>
            <a:endParaRPr lang="en-US" dirty="0">
              <a:effectLst/>
            </a:endParaRPr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BBC9F-1873-7F66-7237-0EC021C540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CF41D-26F6-8390-253D-21E1482FC8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84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bouquet of flowers">
            <a:extLst>
              <a:ext uri="{FF2B5EF4-FFF2-40B4-BE49-F238E27FC236}">
                <a16:creationId xmlns:a16="http://schemas.microsoft.com/office/drawing/2014/main" id="{8AB2ECDC-2C97-9031-6EF9-11EF690976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697D649-277C-A20F-F588-7EA2B85B1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632" y="822960"/>
            <a:ext cx="6327648" cy="222199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6EF8E06F-4153-981B-474D-3D483B6F4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632" y="3428999"/>
            <a:ext cx="6309360" cy="170343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502E84-5063-F43E-AC45-9F5CEAA69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701285" y="3209689"/>
            <a:ext cx="362454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E43C393-A639-F47D-D8A8-BAF189C58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9787" y="3066998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4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38025BA-3E49-3EFD-417E-955B4B95B2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1" y="0"/>
            <a:ext cx="517445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4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4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1BC27E-ED02-E738-1B43-E66F422BD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2A7C2-1D63-EFD6-869B-2F167F96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59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C8D8B-2E15-875B-08A8-28C5524EF69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pic>
        <p:nvPicPr>
          <p:cNvPr id="8" name="Picture Placeholder 4" descr="A bouquet of flowers">
            <a:extLst>
              <a:ext uri="{FF2B5EF4-FFF2-40B4-BE49-F238E27FC236}">
                <a16:creationId xmlns:a16="http://schemas.microsoft.com/office/drawing/2014/main" id="{D34D75C6-A35A-52D3-B03F-61494B858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8658" y="0"/>
            <a:ext cx="12192000" cy="6858000"/>
          </a:xfr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C3427B2-C457-FC4C-BA04-44EF586F3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0330" y="510778"/>
            <a:ext cx="9052560" cy="833087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4F408-30BE-5DC2-806D-A217DB0281B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356350"/>
            <a:ext cx="78422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Plaque 10">
            <a:extLst>
              <a:ext uri="{FF2B5EF4-FFF2-40B4-BE49-F238E27FC236}">
                <a16:creationId xmlns:a16="http://schemas.microsoft.com/office/drawing/2014/main" id="{95E724B3-E95F-E150-E7F9-1C3F634EF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3132" y="367055"/>
            <a:ext cx="9546956" cy="1120535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FEC193-4F90-6CAE-6259-21C8B6A84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7219" y="6061841"/>
            <a:ext cx="972078" cy="2853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119B25-42CB-340B-ACB4-22178DF12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5608561" y="1624116"/>
            <a:ext cx="972078" cy="285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1C8D6B-16B6-6956-641F-978B4D37D028}"/>
              </a:ext>
            </a:extLst>
          </p:cNvPr>
          <p:cNvSpPr txBox="1"/>
          <p:nvPr/>
        </p:nvSpPr>
        <p:spPr>
          <a:xfrm>
            <a:off x="1730477" y="2349910"/>
            <a:ext cx="906534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In This Presentation, We Will Explore Strategies For Optimizing Employee Performance Using Excel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By Leveraging Data Analysis And Visualization Techniques , Organizations Can Enhance Productivity And Achieve their goals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Its also compare the employees rating  </a:t>
            </a: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8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noFill/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Its gives an description about employees data rating , location , salary </a:t>
            </a:r>
            <a:r>
              <a:rPr lang="en-US" dirty="0" err="1"/>
              <a:t>etc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Its helps the sales managers and marketing team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analysis aims that evaluation and analyzing the employee performance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project involves analyzing historical sales data customers demographic and market trends</a:t>
            </a:r>
          </a:p>
        </p:txBody>
      </p:sp>
    </p:spTree>
    <p:extLst>
      <p:ext uri="{BB962C8B-B14F-4D97-AF65-F5344CB8AC3E}">
        <p14:creationId xmlns:p14="http://schemas.microsoft.com/office/powerpoint/2010/main" val="354187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  <a:noFill/>
        </p:spPr>
        <p:txBody>
          <a:bodyPr>
            <a:normAutofit/>
          </a:bodyPr>
          <a:lstStyle/>
          <a:p>
            <a:pPr algn="ctr"/>
            <a:r>
              <a:rPr lang="en-US" dirty="0"/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Employers</a:t>
            </a:r>
          </a:p>
          <a:p>
            <a:pPr>
              <a:buClr>
                <a:schemeClr val="tx1"/>
              </a:buClr>
            </a:pPr>
            <a:r>
              <a:rPr lang="en-US" dirty="0"/>
              <a:t>Employee</a:t>
            </a:r>
          </a:p>
          <a:p>
            <a:pPr>
              <a:buClr>
                <a:schemeClr val="tx1"/>
              </a:buClr>
            </a:pPr>
            <a:r>
              <a:rPr lang="en-US" dirty="0"/>
              <a:t>Accounting department </a:t>
            </a:r>
          </a:p>
          <a:p>
            <a:pPr>
              <a:buClr>
                <a:schemeClr val="tx1"/>
              </a:buClr>
            </a:pPr>
            <a:r>
              <a:rPr lang="en-US" dirty="0"/>
              <a:t>Managing  department </a:t>
            </a:r>
          </a:p>
          <a:p>
            <a:pPr>
              <a:buClr>
                <a:schemeClr val="tx1"/>
              </a:buClr>
            </a:pPr>
            <a:r>
              <a:rPr lang="en-US" dirty="0"/>
              <a:t>Board of directors</a:t>
            </a:r>
          </a:p>
          <a:p>
            <a:pPr>
              <a:buClr>
                <a:schemeClr val="tx1"/>
              </a:buClr>
            </a:pPr>
            <a:r>
              <a:rPr lang="en-US" dirty="0"/>
              <a:t>CEO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8D929C-9009-957F-5897-9AA1649E6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8EC13-CC66-14BE-C305-D90EB840C4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2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951822-544C-11FC-36D3-F53CE376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 and proposition</a:t>
            </a:r>
          </a:p>
        </p:txBody>
      </p:sp>
      <p:sp>
        <p:nvSpPr>
          <p:cNvPr id="12" name="Plaque 11">
            <a:extLst>
              <a:ext uri="{FF2B5EF4-FFF2-40B4-BE49-F238E27FC236}">
                <a16:creationId xmlns:a16="http://schemas.microsoft.com/office/drawing/2014/main" id="{F6C1C551-67AC-029A-A3FE-5521A1CD6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65" y="2210567"/>
            <a:ext cx="11904459" cy="4647433"/>
          </a:xfrm>
          <a:prstGeom prst="plaque">
            <a:avLst>
              <a:gd name="adj" fmla="val 7602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6736DE-5AE2-4B04-69F4-474224408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5037" y="1286160"/>
            <a:ext cx="972078" cy="2853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12F92-BC93-90D0-B86A-6D491017AB8D}"/>
              </a:ext>
            </a:extLst>
          </p:cNvPr>
          <p:cNvSpPr txBox="1"/>
          <p:nvPr/>
        </p:nvSpPr>
        <p:spPr>
          <a:xfrm>
            <a:off x="993058" y="2408903"/>
            <a:ext cx="10235381" cy="3362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Its gives the solution by data analysis using excel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Its helps the targeted audience  to make decision making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I’m proposed this detailed analysis for sales data segmented by region , customers demographic to identify underperforming areas and customers segments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 This will guide the development of targeted marketing strategies and sales promotions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8817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E808A2B-93C3-B3BA-1192-8BDD44B8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931E4C-B1A5-9FA6-4342-9EC78A2CE94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- Import and analyze employee performance data</a:t>
            </a:r>
          </a:p>
          <a:p>
            <a:r>
              <a:rPr lang="en-US" dirty="0"/>
              <a:t>Visualize key performance metrics and trends</a:t>
            </a:r>
          </a:p>
          <a:p>
            <a:r>
              <a:rPr lang="en-US" dirty="0"/>
              <a:t>Identify high-performing and underperforming employees</a:t>
            </a:r>
          </a:p>
          <a:p>
            <a:r>
              <a:rPr lang="en-US" dirty="0"/>
              <a:t>Receive recommendations for improvement and development</a:t>
            </a:r>
            <a:endParaRPr lang="en-IN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BA9CAB0-967E-1AE2-7320-B7C9A09EC05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89D8E-8CB1-EC20-C2E8-921047E25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7DEB2-FC78-DBA3-F944-7949C2894F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880227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6E1A-81BA-EDD1-4DC3-09876D86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E9AD-DCDB-E5EB-387C-0967E82F79B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Outline of excel tools and techniques used for my analysis 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Slicer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Pivot table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Conditional formatting 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C51F2-03A1-B73A-7F59-91E6AEE615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57C39-9BC4-F5E4-4AA4-9C31FACE48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8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270AC-601F-D537-3460-3FE09CC6A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 description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50D2E4-F77C-6532-EA12-584981F85B5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 The dataset used for analysis including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From source  for dataset from  mudhalvan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 dataset 231employees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Employees id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Job title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Performance rating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Demographic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66D170-AC52-72BE-0CB6-F9F504A3D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6466F-9F24-C34E-BBA6-2CB943055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34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20">
      <a:dk1>
        <a:srgbClr val="000000"/>
      </a:dk1>
      <a:lt1>
        <a:srgbClr val="FFFFFF"/>
      </a:lt1>
      <a:dk2>
        <a:srgbClr val="CAD8D6"/>
      </a:dk2>
      <a:lt2>
        <a:srgbClr val="E7E6E6"/>
      </a:lt2>
      <a:accent1>
        <a:srgbClr val="7E8679"/>
      </a:accent1>
      <a:accent2>
        <a:srgbClr val="72292A"/>
      </a:accent2>
      <a:accent3>
        <a:srgbClr val="4A3A1C"/>
      </a:accent3>
      <a:accent4>
        <a:srgbClr val="E47D60"/>
      </a:accent4>
      <a:accent5>
        <a:srgbClr val="CEBBAF"/>
      </a:accent5>
      <a:accent6>
        <a:srgbClr val="E8DAC4"/>
      </a:accent6>
      <a:hlink>
        <a:srgbClr val="3968F6"/>
      </a:hlink>
      <a:folHlink>
        <a:srgbClr val="954F72"/>
      </a:folHlink>
    </a:clrScheme>
    <a:fontScheme name="Custom 23">
      <a:majorFont>
        <a:latin typeface="Baskerville Old Face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oral flourish_win32_CP_v3" id="{3BF332BF-22B8-49D8-950E-E9BBBBF59833}" vid="{E4E7F1DC-3AF4-489F-A450-0CED11A8EB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1E6BC5B-F32E-483D-A6CB-100D6BCB78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915FD3-F777-4046-A12C-BE3860E324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84BFC8-02DA-464F-AE97-4951BE47415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{9EF64250-3DBD-467A-8699-BB4A77E20F60}tf56410444_win32</Template>
  <TotalTime>292</TotalTime>
  <Words>399</Words>
  <Application>Microsoft Office PowerPoint</Application>
  <PresentationFormat>Widescreen</PresentationFormat>
  <Paragraphs>80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 Display</vt:lpstr>
      <vt:lpstr>Arial</vt:lpstr>
      <vt:lpstr>Baskerville Old Face</vt:lpstr>
      <vt:lpstr>Calibri</vt:lpstr>
      <vt:lpstr>Gill Sans Nova Light</vt:lpstr>
      <vt:lpstr>Times New Roman</vt:lpstr>
      <vt:lpstr>Custom</vt:lpstr>
      <vt:lpstr>PRESENTED BY  : Deepika. R REGISTERED NO   : D22DD3E50E29925B27140457B8694112 NAN MUDHALVAN ID : asunm110122200208 DEPT    : B.COM (CS) COLLEGE    : DRBCCC. HINDU COLLEGE    </vt:lpstr>
      <vt:lpstr>Agenda</vt:lpstr>
      <vt:lpstr>PROBLEM STATEMENT</vt:lpstr>
      <vt:lpstr>Project overview</vt:lpstr>
      <vt:lpstr>End Users</vt:lpstr>
      <vt:lpstr>Our solution and proposition</vt:lpstr>
      <vt:lpstr>PowerPoint Presentation</vt:lpstr>
      <vt:lpstr>Modeling approach</vt:lpstr>
      <vt:lpstr>Dataset description</vt:lpstr>
      <vt:lpstr>Conclusions</vt:lpstr>
      <vt:lpstr>Results and discussion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KAVIYA E</dc:creator>
  <cp:lastModifiedBy>KAVIYA E</cp:lastModifiedBy>
  <cp:revision>2</cp:revision>
  <dcterms:created xsi:type="dcterms:W3CDTF">2024-08-28T14:55:12Z</dcterms:created>
  <dcterms:modified xsi:type="dcterms:W3CDTF">2024-09-08T13:28:25Z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